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png"/><Relationship Id="rId12" Type="http://schemas.openxmlformats.org/officeDocument/2006/relationships/image" Target="../media/image-15-12.png"/><Relationship Id="rId13" Type="http://schemas.openxmlformats.org/officeDocument/2006/relationships/image" Target="../media/image-15-13.png"/><Relationship Id="rId14" Type="http://schemas.openxmlformats.org/officeDocument/2006/relationships/image" Target="../media/image-15-14.png"/><Relationship Id="rId15" Type="http://schemas.openxmlformats.org/officeDocument/2006/relationships/image" Target="../media/image-15-15.png"/><Relationship Id="rId16" Type="http://schemas.openxmlformats.org/officeDocument/2006/relationships/image" Target="../media/image-15-16.png"/><Relationship Id="rId17" Type="http://schemas.openxmlformats.org/officeDocument/2006/relationships/image" Target="../media/image-15-17.png"/><Relationship Id="rId18" Type="http://schemas.openxmlformats.org/officeDocument/2006/relationships/image" Target="../media/image-15-18.png"/><Relationship Id="rId19" Type="http://schemas.openxmlformats.org/officeDocument/2006/relationships/image" Target="../media/image-15-19.png"/><Relationship Id="rId20" Type="http://schemas.openxmlformats.org/officeDocument/2006/relationships/image" Target="../media/image-15-20.png"/><Relationship Id="rId21" Type="http://schemas.openxmlformats.org/officeDocument/2006/relationships/image" Target="../media/image-15-21.png"/><Relationship Id="rId22" Type="http://schemas.openxmlformats.org/officeDocument/2006/relationships/image" Target="../media/image-15-22.png"/><Relationship Id="rId23" Type="http://schemas.openxmlformats.org/officeDocument/2006/relationships/slideLayout" Target="../slideLayouts/slideLayout2.xml"/><Relationship Id="rId2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image" Target="../media/image-17-7.png"/><Relationship Id="rId8" Type="http://schemas.openxmlformats.org/officeDocument/2006/relationships/image" Target="../media/image-17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312664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559552"/>
            <a:ext cx="393192" cy="5486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559552"/>
            <a:ext cx="2057400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Author: Inu Mukil</a:t>
            </a:r>
            <a:endParaRPr lang="en-US" sz="1920" dirty="0"/>
          </a:p>
        </p:txBody>
      </p:sp>
      <p:sp>
        <p:nvSpPr>
          <p:cNvPr id="7" name="Text 1"/>
          <p:cNvSpPr/>
          <p:nvPr/>
        </p:nvSpPr>
        <p:spPr>
          <a:xfrm>
            <a:off x="1170432" y="5897880"/>
            <a:ext cx="2057400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15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Created with Pi</a:t>
            </a:r>
            <a:endParaRPr lang="en-US" sz="1150" dirty="0"/>
          </a:p>
        </p:txBody>
      </p:sp>
      <p:sp>
        <p:nvSpPr>
          <p:cNvPr id="8" name="Text 2"/>
          <p:cNvSpPr/>
          <p:nvPr/>
        </p:nvSpPr>
        <p:spPr>
          <a:xfrm>
            <a:off x="685800" y="42519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Portfolio Presentation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15391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847088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37744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90779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43814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03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49884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Projects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3218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00837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Project List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3840480"/>
            <a:ext cx="13267944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840"/>
              </a:lnSpc>
              <a:buNone/>
            </a:pPr>
            <a:r>
              <a:rPr lang="en-US" sz="3070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Portfolio Website</a:t>
            </a:r>
            <a:endParaRPr lang="en-US" sz="3070" dirty="0"/>
          </a:p>
        </p:txBody>
      </p:sp>
      <p:sp>
        <p:nvSpPr>
          <p:cNvPr id="6" name="Text 2"/>
          <p:cNvSpPr/>
          <p:nvPr/>
        </p:nvSpPr>
        <p:spPr>
          <a:xfrm>
            <a:off x="685800" y="4544568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 responsive single-page portfolio (this project).</a:t>
            </a:r>
            <a:endParaRPr lang="en-US" sz="1530" dirty="0"/>
          </a:p>
        </p:txBody>
      </p:sp>
      <p:sp>
        <p:nvSpPr>
          <p:cNvPr id="7" name="Text 3"/>
          <p:cNvSpPr/>
          <p:nvPr/>
        </p:nvSpPr>
        <p:spPr>
          <a:xfrm>
            <a:off x="685800" y="5074920"/>
            <a:ext cx="13267944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840"/>
              </a:lnSpc>
              <a:buNone/>
            </a:pPr>
            <a:r>
              <a:rPr lang="en-US" sz="3070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Task Manager App</a:t>
            </a:r>
            <a:endParaRPr lang="en-US" sz="3070" dirty="0"/>
          </a:p>
        </p:txBody>
      </p:sp>
      <p:sp>
        <p:nvSpPr>
          <p:cNvPr id="8" name="Text 4"/>
          <p:cNvSpPr/>
          <p:nvPr/>
        </p:nvSpPr>
        <p:spPr>
          <a:xfrm>
            <a:off x="685800" y="5779008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 tiny JS app for tracking tasks with local storage.</a:t>
            </a:r>
            <a:endParaRPr lang="en-US" sz="1530" dirty="0"/>
          </a:p>
        </p:txBody>
      </p:sp>
      <p:sp>
        <p:nvSpPr>
          <p:cNvPr id="9" name="Text 5"/>
          <p:cNvSpPr/>
          <p:nvPr/>
        </p:nvSpPr>
        <p:spPr>
          <a:xfrm>
            <a:off x="685800" y="6309360"/>
            <a:ext cx="13267944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840"/>
              </a:lnSpc>
              <a:buNone/>
            </a:pPr>
            <a:r>
              <a:rPr lang="en-US" sz="3070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Weather App</a:t>
            </a:r>
            <a:endParaRPr lang="en-US" sz="3070" dirty="0"/>
          </a:p>
        </p:txBody>
      </p:sp>
      <p:sp>
        <p:nvSpPr>
          <p:cNvPr id="10" name="Text 6"/>
          <p:cNvSpPr/>
          <p:nvPr/>
        </p:nvSpPr>
        <p:spPr>
          <a:xfrm>
            <a:off x="685800" y="702259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 small weather dashboard using OpenWeatherMap API and fetch.</a:t>
            </a:r>
            <a:endParaRPr lang="en-US" sz="15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15391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847088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37744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90779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43814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04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49884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Blog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3218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246888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Recent Articles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5660136" y="3300984"/>
            <a:ext cx="829360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840"/>
              </a:lnSpc>
              <a:buNone/>
            </a:pPr>
            <a:r>
              <a:rPr lang="en-US" sz="3070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Why I Love Minimal UI</a:t>
            </a:r>
            <a:endParaRPr lang="en-US" sz="3070" dirty="0"/>
          </a:p>
        </p:txBody>
      </p:sp>
      <p:sp>
        <p:nvSpPr>
          <p:cNvPr id="6" name="Text 2"/>
          <p:cNvSpPr/>
          <p:nvPr/>
        </p:nvSpPr>
        <p:spPr>
          <a:xfrm>
            <a:off x="5660136" y="4005072"/>
            <a:ext cx="829360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Exploring the power of simplicity in interface design and how it improves usability.</a:t>
            </a:r>
            <a:endParaRPr lang="en-US" sz="1530" dirty="0"/>
          </a:p>
        </p:txBody>
      </p:sp>
      <p:sp>
        <p:nvSpPr>
          <p:cNvPr id="7" name="Text 3"/>
          <p:cNvSpPr/>
          <p:nvPr/>
        </p:nvSpPr>
        <p:spPr>
          <a:xfrm>
            <a:off x="5660136" y="4535424"/>
            <a:ext cx="829360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840"/>
              </a:lnSpc>
              <a:buNone/>
            </a:pPr>
            <a:r>
              <a:rPr lang="en-US" sz="3070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Top Tools I Use in Frontend Dev</a:t>
            </a:r>
            <a:endParaRPr lang="en-US" sz="3070" dirty="0"/>
          </a:p>
        </p:txBody>
      </p:sp>
      <p:sp>
        <p:nvSpPr>
          <p:cNvPr id="8" name="Text 4"/>
          <p:cNvSpPr/>
          <p:nvPr/>
        </p:nvSpPr>
        <p:spPr>
          <a:xfrm>
            <a:off x="5660136" y="5239512"/>
            <a:ext cx="829360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 quick dive into my preferred dev tools, including VS Code, Figma, and GitHub.</a:t>
            </a:r>
            <a:endParaRPr lang="en-US" sz="153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15391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847088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37744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90779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43814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05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49884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Skills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3218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2852928"/>
            <a:ext cx="4270248" cy="14721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4535424"/>
            <a:ext cx="4270248" cy="147218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648" y="2852928"/>
            <a:ext cx="4270248" cy="147218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648" y="4535424"/>
            <a:ext cx="4270248" cy="147218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4352" y="2852928"/>
            <a:ext cx="4270248" cy="147218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3172968"/>
            <a:ext cx="4297680" cy="1152144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864608"/>
            <a:ext cx="4297680" cy="1152144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5504" y="3172968"/>
            <a:ext cx="4297680" cy="1152144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5504" y="4864608"/>
            <a:ext cx="4297680" cy="1152144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6064" y="3172968"/>
            <a:ext cx="4297680" cy="1152144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" y="3081528"/>
            <a:ext cx="4297680" cy="128016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4764024"/>
            <a:ext cx="4297680" cy="128016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75504" y="3081528"/>
            <a:ext cx="4297680" cy="128016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75504" y="4764024"/>
            <a:ext cx="4297680" cy="128016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56064" y="3081528"/>
            <a:ext cx="4297680" cy="1280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42032" y="2852928"/>
            <a:ext cx="585216" cy="5852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42032" y="4535424"/>
            <a:ext cx="585216" cy="5852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22592" y="2852928"/>
            <a:ext cx="585216" cy="585216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22592" y="4535424"/>
            <a:ext cx="585216" cy="585216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12296" y="2852928"/>
            <a:ext cx="585216" cy="585216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685800" y="200253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Skill Set</a:t>
            </a:r>
            <a:endParaRPr lang="en-US" sz="3840" dirty="0"/>
          </a:p>
        </p:txBody>
      </p:sp>
      <p:sp>
        <p:nvSpPr>
          <p:cNvPr id="25" name="Text 1"/>
          <p:cNvSpPr/>
          <p:nvPr/>
        </p:nvSpPr>
        <p:spPr>
          <a:xfrm>
            <a:off x="914400" y="3593592"/>
            <a:ext cx="384962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HTML</a:t>
            </a:r>
            <a:endParaRPr lang="en-US" sz="1530" dirty="0"/>
          </a:p>
        </p:txBody>
      </p:sp>
      <p:sp>
        <p:nvSpPr>
          <p:cNvPr id="26" name="Text 2"/>
          <p:cNvSpPr/>
          <p:nvPr/>
        </p:nvSpPr>
        <p:spPr>
          <a:xfrm>
            <a:off x="2743200" y="29260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2E2E2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00" dirty="0"/>
          </a:p>
        </p:txBody>
      </p:sp>
      <p:sp>
        <p:nvSpPr>
          <p:cNvPr id="27" name="Text 3"/>
          <p:cNvSpPr/>
          <p:nvPr/>
        </p:nvSpPr>
        <p:spPr>
          <a:xfrm>
            <a:off x="914400" y="5285232"/>
            <a:ext cx="384962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Responsive Design</a:t>
            </a:r>
            <a:endParaRPr lang="en-US" sz="1530" dirty="0"/>
          </a:p>
        </p:txBody>
      </p:sp>
      <p:sp>
        <p:nvSpPr>
          <p:cNvPr id="28" name="Text 4"/>
          <p:cNvSpPr/>
          <p:nvPr/>
        </p:nvSpPr>
        <p:spPr>
          <a:xfrm>
            <a:off x="2743200" y="461772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2E2E2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00" dirty="0"/>
          </a:p>
        </p:txBody>
      </p:sp>
      <p:sp>
        <p:nvSpPr>
          <p:cNvPr id="29" name="Text 5"/>
          <p:cNvSpPr/>
          <p:nvPr/>
        </p:nvSpPr>
        <p:spPr>
          <a:xfrm>
            <a:off x="5394960" y="3593592"/>
            <a:ext cx="384962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CSS</a:t>
            </a:r>
            <a:endParaRPr lang="en-US" sz="1530" dirty="0"/>
          </a:p>
        </p:txBody>
      </p:sp>
      <p:sp>
        <p:nvSpPr>
          <p:cNvPr id="30" name="Text 6"/>
          <p:cNvSpPr/>
          <p:nvPr/>
        </p:nvSpPr>
        <p:spPr>
          <a:xfrm>
            <a:off x="5394960" y="5285232"/>
            <a:ext cx="384962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Git</a:t>
            </a:r>
            <a:endParaRPr lang="en-US" sz="1530" dirty="0"/>
          </a:p>
        </p:txBody>
      </p:sp>
      <p:sp>
        <p:nvSpPr>
          <p:cNvPr id="31" name="Text 7"/>
          <p:cNvSpPr/>
          <p:nvPr/>
        </p:nvSpPr>
        <p:spPr>
          <a:xfrm>
            <a:off x="7232904" y="29260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2E2E2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00" dirty="0"/>
          </a:p>
        </p:txBody>
      </p:sp>
      <p:sp>
        <p:nvSpPr>
          <p:cNvPr id="32" name="Text 8"/>
          <p:cNvSpPr/>
          <p:nvPr/>
        </p:nvSpPr>
        <p:spPr>
          <a:xfrm>
            <a:off x="7232904" y="461772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2E2E2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</a:t>
            </a:r>
            <a:endParaRPr lang="en-US" sz="2300" dirty="0"/>
          </a:p>
        </p:txBody>
      </p:sp>
      <p:sp>
        <p:nvSpPr>
          <p:cNvPr id="33" name="Text 9"/>
          <p:cNvSpPr/>
          <p:nvPr/>
        </p:nvSpPr>
        <p:spPr>
          <a:xfrm>
            <a:off x="9884664" y="3593592"/>
            <a:ext cx="384962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JavaScript</a:t>
            </a:r>
            <a:endParaRPr lang="en-US" sz="1530" dirty="0"/>
          </a:p>
        </p:txBody>
      </p:sp>
      <p:sp>
        <p:nvSpPr>
          <p:cNvPr id="34" name="Text 10"/>
          <p:cNvSpPr/>
          <p:nvPr/>
        </p:nvSpPr>
        <p:spPr>
          <a:xfrm>
            <a:off x="11722608" y="29260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2E2E2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15391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847088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37744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90779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43814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06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49884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Testimonials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3218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40864"/>
            <a:ext cx="8293608" cy="214884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681728"/>
            <a:ext cx="8293608" cy="183794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32" y="2953512"/>
            <a:ext cx="8238744" cy="150876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232" y="5294376"/>
            <a:ext cx="8238744" cy="119786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88" y="2350008"/>
            <a:ext cx="8266176" cy="62179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088" y="4690872"/>
            <a:ext cx="8266176" cy="62179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150876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Testimonials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914400" y="3145536"/>
            <a:ext cx="7845552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“Inumukiliniyan delivered exactly what we needed — fast, clean, and responsive.”\</a:t>
            </a:r>
            <a:endParaRPr lang="en-US" sz="1530" dirty="0"/>
          </a:p>
        </p:txBody>
      </p:sp>
      <p:sp>
        <p:nvSpPr>
          <p:cNvPr id="12" name="Text 2"/>
          <p:cNvSpPr/>
          <p:nvPr/>
        </p:nvSpPr>
        <p:spPr>
          <a:xfrm>
            <a:off x="914400" y="3950208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— Client A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4764024" y="247802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E2E2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1920" dirty="0"/>
          </a:p>
        </p:txBody>
      </p:sp>
      <p:sp>
        <p:nvSpPr>
          <p:cNvPr id="14" name="Text 4"/>
          <p:cNvSpPr/>
          <p:nvPr/>
        </p:nvSpPr>
        <p:spPr>
          <a:xfrm>
            <a:off x="914400" y="5486400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“Highly recommended for any frontend work. Reliable and creative.”\</a:t>
            </a:r>
            <a:endParaRPr lang="en-US" sz="1530" dirty="0"/>
          </a:p>
        </p:txBody>
      </p:sp>
      <p:sp>
        <p:nvSpPr>
          <p:cNvPr id="15" name="Text 5"/>
          <p:cNvSpPr/>
          <p:nvPr/>
        </p:nvSpPr>
        <p:spPr>
          <a:xfrm>
            <a:off x="914400" y="5980176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— Client B</a:t>
            </a:r>
            <a:endParaRPr lang="en-US" sz="1530" dirty="0"/>
          </a:p>
        </p:txBody>
      </p:sp>
      <p:sp>
        <p:nvSpPr>
          <p:cNvPr id="16" name="Text 6"/>
          <p:cNvSpPr/>
          <p:nvPr/>
        </p:nvSpPr>
        <p:spPr>
          <a:xfrm>
            <a:off x="4764024" y="481888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E2E2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192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15391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847088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37744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90779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43814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07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49884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Contact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3218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5330952"/>
            <a:ext cx="13240512" cy="51206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448970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Contact Form</a:t>
            </a: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896112" y="5431536"/>
            <a:ext cx="128473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Fill out the form to get in touch.</a:t>
            </a:r>
            <a:endParaRPr lang="en-US" sz="15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7373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30083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515151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1. Introduction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896112" y="39319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515151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3. Projects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896112" y="48463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515151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5. Skills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896112" y="57698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515151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7. Contact</a:t>
            </a:r>
            <a:endParaRPr lang="en-US" sz="1920" dirty="0"/>
          </a:p>
        </p:txBody>
      </p:sp>
      <p:sp>
        <p:nvSpPr>
          <p:cNvPr id="9" name="Text 5"/>
          <p:cNvSpPr/>
          <p:nvPr/>
        </p:nvSpPr>
        <p:spPr>
          <a:xfrm>
            <a:off x="7626096" y="30083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515151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2. About</a:t>
            </a:r>
            <a:endParaRPr lang="en-US" sz="1920" dirty="0"/>
          </a:p>
        </p:txBody>
      </p:sp>
      <p:sp>
        <p:nvSpPr>
          <p:cNvPr id="10" name="Text 6"/>
          <p:cNvSpPr/>
          <p:nvPr/>
        </p:nvSpPr>
        <p:spPr>
          <a:xfrm>
            <a:off x="7626096" y="39319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515151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4. Blog</a:t>
            </a:r>
            <a:endParaRPr lang="en-US" sz="1920" dirty="0"/>
          </a:p>
        </p:txBody>
      </p:sp>
      <p:sp>
        <p:nvSpPr>
          <p:cNvPr id="11" name="Text 7"/>
          <p:cNvSpPr/>
          <p:nvPr/>
        </p:nvSpPr>
        <p:spPr>
          <a:xfrm>
            <a:off x="7626096" y="48463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515151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6. Testimonials</a:t>
            </a:r>
            <a:endParaRPr lang="en-US" sz="1920" dirty="0"/>
          </a:p>
        </p:txBody>
      </p:sp>
      <p:sp>
        <p:nvSpPr>
          <p:cNvPr id="12" name="Text 8"/>
          <p:cNvSpPr/>
          <p:nvPr/>
        </p:nvSpPr>
        <p:spPr>
          <a:xfrm>
            <a:off x="7626096" y="57698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515151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8. Footer</a:t>
            </a:r>
            <a:endParaRPr lang="en-US" sz="19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424281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Contact Form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5074920"/>
            <a:ext cx="13267944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840"/>
              </a:lnSpc>
              <a:buNone/>
            </a:pPr>
            <a:r>
              <a:rPr lang="en-US" sz="3070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Email</a:t>
            </a:r>
            <a:endParaRPr lang="en-US" sz="3070" dirty="0"/>
          </a:p>
        </p:txBody>
      </p:sp>
      <p:sp>
        <p:nvSpPr>
          <p:cNvPr id="6" name="Text 2"/>
          <p:cNvSpPr/>
          <p:nvPr/>
        </p:nvSpPr>
        <p:spPr>
          <a:xfrm>
            <a:off x="685800" y="5779008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Or email: inumukiliniyan@example.com</a:t>
            </a:r>
            <a:endParaRPr lang="en-US" sz="153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15391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847088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37744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90779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43814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08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49884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Footer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3218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355848"/>
            <a:ext cx="8293608" cy="7680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306824"/>
            <a:ext cx="8293608" cy="76809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266944"/>
            <a:ext cx="8293608" cy="76809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1993392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Footer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685800" y="2825496"/>
            <a:ext cx="829360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©️ inumukiliniyan — Built with HTML &amp; CSS</a:t>
            </a:r>
            <a:endParaRPr lang="en-US" sz="1530" dirty="0"/>
          </a:p>
        </p:txBody>
      </p:sp>
      <p:sp>
        <p:nvSpPr>
          <p:cNvPr id="9" name="Text 2"/>
          <p:cNvSpPr/>
          <p:nvPr/>
        </p:nvSpPr>
        <p:spPr>
          <a:xfrm>
            <a:off x="914400" y="3575304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GitHub</a:t>
            </a:r>
            <a:endParaRPr lang="en-US" sz="1530" dirty="0"/>
          </a:p>
        </p:txBody>
      </p:sp>
      <p:sp>
        <p:nvSpPr>
          <p:cNvPr id="10" name="Text 3"/>
          <p:cNvSpPr/>
          <p:nvPr/>
        </p:nvSpPr>
        <p:spPr>
          <a:xfrm>
            <a:off x="914400" y="4535424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LinkedIn</a:t>
            </a:r>
            <a:endParaRPr lang="en-US" sz="1530" dirty="0"/>
          </a:p>
        </p:txBody>
      </p:sp>
      <p:sp>
        <p:nvSpPr>
          <p:cNvPr id="11" name="Text 4"/>
          <p:cNvSpPr/>
          <p:nvPr/>
        </p:nvSpPr>
        <p:spPr>
          <a:xfrm>
            <a:off x="914400" y="5495544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Email</a:t>
            </a:r>
            <a:endParaRPr lang="en-US" sz="153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15391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847088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37744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90779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43814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01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49884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Introduction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3218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459943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Overview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543153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Hi — I'm inumukiliniyan. I build web experiences and small apps. I enjoy clean UI, readable code, and fast performance.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04488"/>
            <a:ext cx="8293608" cy="105156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904488"/>
            <a:ext cx="128016" cy="105156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3072384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Call to Action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978408" y="4032504"/>
            <a:ext cx="77815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515151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Hire me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978408" y="4507992"/>
            <a:ext cx="77815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Contact</a:t>
            </a: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15391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847088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37744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90779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43814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02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49884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About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3218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328269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Background Information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5660136" y="4114800"/>
            <a:ext cx="8293608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I'm a frontend developer who focuses on accessible, responsive interfaces. I work with HTML, CSS, JavaScript — and enjoy learning new tools.</a:t>
            </a:r>
            <a:endParaRPr lang="en-US" sz="15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3758184"/>
            <a:ext cx="8293608" cy="56692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36" y="4526280"/>
            <a:ext cx="8293608" cy="56692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3758184"/>
            <a:ext cx="128016" cy="56692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4526280"/>
            <a:ext cx="128016" cy="56692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660136" y="2935224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Experience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5952744" y="3886200"/>
            <a:ext cx="77815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Built 10+ websites and small apps for clients and personal projects.</a:t>
            </a:r>
            <a:endParaRPr lang="en-US" sz="1530" dirty="0"/>
          </a:p>
        </p:txBody>
      </p:sp>
      <p:sp>
        <p:nvSpPr>
          <p:cNvPr id="10" name="Text 2"/>
          <p:cNvSpPr/>
          <p:nvPr/>
        </p:nvSpPr>
        <p:spPr>
          <a:xfrm>
            <a:off x="5952744" y="4654296"/>
            <a:ext cx="77815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Familiar with Git, responsive design, and performance optimisation.</a:t>
            </a:r>
            <a:endParaRPr lang="en-US" sz="15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910328"/>
            <a:ext cx="6537960" cy="135331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784" y="4910328"/>
            <a:ext cx="6537960" cy="135331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32" y="5522976"/>
            <a:ext cx="6483096" cy="70408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216" y="5522976"/>
            <a:ext cx="6483096" cy="70408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88" y="4928616"/>
            <a:ext cx="6510528" cy="62179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072" y="4928616"/>
            <a:ext cx="6510528" cy="62179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4078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F7CA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Education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914400" y="5724144"/>
            <a:ext cx="60899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B.Sc. in Computer Science – Example University (2020–2023)</a:t>
            </a:r>
            <a:endParaRPr lang="en-US" sz="1530" dirty="0"/>
          </a:p>
        </p:txBody>
      </p:sp>
      <p:sp>
        <p:nvSpPr>
          <p:cNvPr id="12" name="Text 2"/>
          <p:cNvSpPr/>
          <p:nvPr/>
        </p:nvSpPr>
        <p:spPr>
          <a:xfrm>
            <a:off x="3886200" y="505663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E2E2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1920" dirty="0"/>
          </a:p>
        </p:txBody>
      </p:sp>
      <p:sp>
        <p:nvSpPr>
          <p:cNvPr id="13" name="Text 3"/>
          <p:cNvSpPr/>
          <p:nvPr/>
        </p:nvSpPr>
        <p:spPr>
          <a:xfrm>
            <a:off x="7644384" y="5724144"/>
            <a:ext cx="60899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51515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Certifications in Frontend Development and UI/UX Design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10616184" y="505663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E2E2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19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2025-09-02T05:39:21Z</dcterms:created>
  <dcterms:modified xsi:type="dcterms:W3CDTF">2025-09-02T05:39:21Z</dcterms:modified>
</cp:coreProperties>
</file>